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6" r:id="rId4"/>
    <p:sldId id="267" r:id="rId5"/>
    <p:sldId id="268" r:id="rId6"/>
    <p:sldId id="269" r:id="rId7"/>
    <p:sldId id="336" r:id="rId8"/>
    <p:sldId id="337" r:id="rId9"/>
    <p:sldId id="338" r:id="rId10"/>
    <p:sldId id="357" r:id="rId11"/>
    <p:sldId id="360" r:id="rId12"/>
    <p:sldId id="361" r:id="rId13"/>
    <p:sldId id="359" r:id="rId14"/>
    <p:sldId id="342" r:id="rId15"/>
    <p:sldId id="343" r:id="rId16"/>
    <p:sldId id="344" r:id="rId17"/>
    <p:sldId id="345" r:id="rId18"/>
    <p:sldId id="348" r:id="rId19"/>
    <p:sldId id="346" r:id="rId20"/>
    <p:sldId id="347" r:id="rId21"/>
    <p:sldId id="349" r:id="rId22"/>
    <p:sldId id="350" r:id="rId23"/>
    <p:sldId id="352" r:id="rId24"/>
    <p:sldId id="351" r:id="rId25"/>
    <p:sldId id="353" r:id="rId26"/>
    <p:sldId id="355" r:id="rId27"/>
    <p:sldId id="354" r:id="rId28"/>
    <p:sldId id="356" r:id="rId29"/>
    <p:sldId id="339" r:id="rId30"/>
    <p:sldId id="34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5B59"/>
    <a:srgbClr val="BCA698"/>
    <a:srgbClr val="E1D6C4"/>
    <a:srgbClr val="AB6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D33A1-78DF-4FFE-A6BB-32F17C83D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0355CC-52FE-4115-82C0-F60B07367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8C96B8-05CF-417C-BF72-C1393664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B6E5B-92CE-49ED-9DF4-03F0C5A4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4E464-B860-408C-B780-AACF4A55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485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E68E3-F483-41E7-89B5-D9A815BD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3FFA47-0169-47CB-BE2D-76E8B5518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AACC5-9566-47BB-B603-E835B583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D05A6-54EA-4ED9-B45F-63EB2969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47B3D-8EB2-4D33-93AE-1ADE5B08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609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64B142-0E2E-4CC8-B65F-091C8D35D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4606CC-D00D-43E4-92F5-42E41EBFA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8D058C-8A9C-48E3-89EB-9F77663C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0A2AD-4EC0-4026-BB46-FEA26355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8F00B-E58D-400A-A1A6-1BFB2A99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6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549D9-375D-4843-A739-8FCED307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601637-2832-4431-9FAC-D0A89015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80FFF-16BF-4590-B36C-32092587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FDEC8-D0EF-42C1-84EE-FCC2202C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8FDDA-70F2-4287-8D11-B39BF8F3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23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E427E-E08C-41D1-9F45-22FE939A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3A52CF-79D8-4339-9B70-164395DA6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0A413-ADCF-4C3B-AF6D-76E72BFD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99720-E613-4A9E-8BF9-5C60A08B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1DEA7-377B-4DC2-8549-158AAA30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2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85D45-799A-460D-9B44-95373F2A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74901-59DD-482C-B7BD-915C816E3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BFE9FD-DE3F-4817-91B9-585F7BE93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A772E6-1F4E-41CA-8079-ED62FC24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CAC1A8-0633-4D25-8946-108744B1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933F5-7E77-4D13-AC3A-FF672515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5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23328-2B93-495D-AB20-D6FC4F3D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7B095F-FC7D-400C-B63C-3CDB01CC4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7DBB75-8DD6-4332-A593-A143A74EE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339FE3-9850-4544-8655-7CB6DD154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F758C7-D54A-40E4-BB5B-F067ABA35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31E67E-BCCD-445D-85F7-55A77E161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F877A2-8C67-4498-9A92-34CF6BD1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F00890-ABE7-4F6C-B989-64D0EA8A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6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DB2B6-9AE0-4BBF-B8E5-E3E36263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85C8DC-26BC-4887-8036-B951C0DA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731AB9-000C-447A-8EE3-5B925DF0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0FF6A7-A28C-4455-8967-06BB7AFF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9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E4C0CC-9CE0-480F-B877-E1290583B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848A43-8C45-42B8-90D6-00E54414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862661-0091-4A14-83AE-062FD074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46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D039E-CC65-44FA-9C80-719B404E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27D4A-688C-4734-8772-F95F314C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C0F7CE-2C9D-4C3E-B804-B8CEF91CA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358C39-FDA4-446C-B8F2-1FF014F0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93D842-930B-4F8F-B50A-77845B19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DCD11F-AF0D-475D-8F9B-DF372F0B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3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9E18A-EF6D-451E-AD64-2BDAEFFE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78079-0A1C-49AB-8CE8-EA5E651CB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B9B398-7329-4E84-948C-A964E6A02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B4D7C5-B8FB-4F23-AB47-AF0D35A6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F9BB72-CFA5-4661-8494-4C1CA24A6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FA577-DA8F-4B52-862A-25B6530F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29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1888DB-307A-46FF-99EE-666A850E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ACCFBE-EAE7-467D-99E5-CAFA83166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1CB31-60F4-49EF-830F-B908058AA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E9C68-8ED7-40E1-AABA-284C23CB2F3E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0544B-C6B9-45C4-A2F3-0341B7076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E88F9-AE6F-4D0C-8E72-EE0545F9D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F1732-E296-4B2C-B9D7-1BDFFD4A47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42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57772F5-9894-4A1A-AC75-4DC3E499F1DE}"/>
              </a:ext>
            </a:extLst>
          </p:cNvPr>
          <p:cNvGrpSpPr/>
          <p:nvPr/>
        </p:nvGrpSpPr>
        <p:grpSpPr>
          <a:xfrm>
            <a:off x="433912" y="4733772"/>
            <a:ext cx="4931158" cy="1767305"/>
            <a:chOff x="817370" y="2376449"/>
            <a:chExt cx="4931158" cy="17673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3DAA9D-2EB1-4179-BAAA-5D0FBCE91046}"/>
                </a:ext>
              </a:extLst>
            </p:cNvPr>
            <p:cNvSpPr txBox="1"/>
            <p:nvPr/>
          </p:nvSpPr>
          <p:spPr>
            <a:xfrm>
              <a:off x="1130968" y="2376449"/>
              <a:ext cx="1847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D9975-9E4F-4AE5-8F41-CCE1E4400664}"/>
                </a:ext>
              </a:extLst>
            </p:cNvPr>
            <p:cNvSpPr txBox="1"/>
            <p:nvPr/>
          </p:nvSpPr>
          <p:spPr>
            <a:xfrm>
              <a:off x="817370" y="2657188"/>
              <a:ext cx="28914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2</a:t>
              </a:r>
              <a:r>
                <a:rPr kumimoji="0" lang="ko-KR" altLang="en-US" sz="4800" b="1" i="0" u="none" strike="noStrike" kern="1200" cap="none" spc="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조</a:t>
              </a:r>
              <a:r>
                <a:rPr kumimoji="0" lang="en-US" altLang="ko-KR" sz="4800" b="1" i="0" u="none" strike="noStrike" kern="1200" cap="none" spc="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_</a:t>
              </a:r>
              <a:r>
                <a:rPr lang="en-US" altLang="ko-KR" sz="48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LAST</a:t>
              </a:r>
              <a:endParaRPr kumimoji="0" lang="ko-KR" altLang="en-US" sz="4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56F2F2-5950-48E5-83DF-6F20319A3883}"/>
                </a:ext>
              </a:extLst>
            </p:cNvPr>
            <p:cNvSpPr txBox="1"/>
            <p:nvPr/>
          </p:nvSpPr>
          <p:spPr>
            <a:xfrm>
              <a:off x="817370" y="3620534"/>
              <a:ext cx="4931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이해창</a:t>
              </a:r>
              <a:r>
                <a:rPr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오솔미</a:t>
              </a:r>
              <a:r>
                <a:rPr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조연수</a:t>
              </a:r>
              <a:r>
                <a:rPr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장종익</a:t>
              </a:r>
              <a:r>
                <a:rPr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이주옥</a:t>
              </a:r>
              <a:r>
                <a:rPr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김서연 </a:t>
              </a:r>
              <a:r>
                <a:rPr lang="ko-KR" altLang="en-US" sz="14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곽소언</a:t>
              </a:r>
              <a:r>
                <a:rPr lang="ko-KR" altLang="en-US" sz="1400" b="1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b="1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rgbClr val="735B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임하람</a:t>
              </a:r>
              <a:endParaRPr kumimoji="0" lang="ko-KR" altLang="en-US" sz="14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3863CF-F698-4456-A7F6-32ED31CDD81C}"/>
              </a:ext>
            </a:extLst>
          </p:cNvPr>
          <p:cNvSpPr/>
          <p:nvPr/>
        </p:nvSpPr>
        <p:spPr>
          <a:xfrm>
            <a:off x="5748528" y="0"/>
            <a:ext cx="6443472" cy="6858000"/>
          </a:xfrm>
          <a:prstGeom prst="rect">
            <a:avLst/>
          </a:prstGeom>
          <a:solidFill>
            <a:srgbClr val="E1D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26767C-0C01-4ABA-9074-49AF3003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09" y="347815"/>
            <a:ext cx="6935110" cy="616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3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단위테스트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7749E3-D27A-4448-A5A0-48A21C1B9339}"/>
              </a:ext>
            </a:extLst>
          </p:cNvPr>
          <p:cNvGrpSpPr/>
          <p:nvPr/>
        </p:nvGrpSpPr>
        <p:grpSpPr>
          <a:xfrm>
            <a:off x="0" y="3807373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A7EBC74-B905-4ECC-91D7-12790445FF80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D838C4E2-B794-4DBB-9DE9-E5AA47AFB723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20195D7-6FD3-4180-9D58-D68BFF6256FD}"/>
              </a:ext>
            </a:extLst>
          </p:cNvPr>
          <p:cNvSpPr txBox="1"/>
          <p:nvPr/>
        </p:nvSpPr>
        <p:spPr>
          <a:xfrm>
            <a:off x="329484" y="383968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35C36-643C-4168-9CD2-4F8FC0BE8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7"/>
          <a:stretch/>
        </p:blipFill>
        <p:spPr>
          <a:xfrm>
            <a:off x="1331633" y="1282228"/>
            <a:ext cx="10807659" cy="47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8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단위테스트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7749E3-D27A-4448-A5A0-48A21C1B9339}"/>
              </a:ext>
            </a:extLst>
          </p:cNvPr>
          <p:cNvGrpSpPr/>
          <p:nvPr/>
        </p:nvGrpSpPr>
        <p:grpSpPr>
          <a:xfrm>
            <a:off x="0" y="3807373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A7EBC74-B905-4ECC-91D7-12790445FF80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D838C4E2-B794-4DBB-9DE9-E5AA47AFB723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20195D7-6FD3-4180-9D58-D68BFF6256FD}"/>
              </a:ext>
            </a:extLst>
          </p:cNvPr>
          <p:cNvSpPr txBox="1"/>
          <p:nvPr/>
        </p:nvSpPr>
        <p:spPr>
          <a:xfrm>
            <a:off x="329484" y="383968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63B0BA-4935-4863-A3BB-86279D5D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51" y="878205"/>
            <a:ext cx="10954047" cy="535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단위테스트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7749E3-D27A-4448-A5A0-48A21C1B9339}"/>
              </a:ext>
            </a:extLst>
          </p:cNvPr>
          <p:cNvGrpSpPr/>
          <p:nvPr/>
        </p:nvGrpSpPr>
        <p:grpSpPr>
          <a:xfrm>
            <a:off x="0" y="3807373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A7EBC74-B905-4ECC-91D7-12790445FF80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D838C4E2-B794-4DBB-9DE9-E5AA47AFB723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20195D7-6FD3-4180-9D58-D68BFF6256FD}"/>
              </a:ext>
            </a:extLst>
          </p:cNvPr>
          <p:cNvSpPr txBox="1"/>
          <p:nvPr/>
        </p:nvSpPr>
        <p:spPr>
          <a:xfrm>
            <a:off x="329484" y="383968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DA3A95-2563-488C-8F39-CD95543D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1" y="1643859"/>
            <a:ext cx="10832920" cy="39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7749E3-D27A-4448-A5A0-48A21C1B9339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A7EBC74-B905-4ECC-91D7-12790445FF80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D838C4E2-B794-4DBB-9DE9-E5AA47AFB723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20195D7-6FD3-4180-9D58-D68BFF6256FD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72BCEA-D25A-4055-A62A-9D471C4ED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4" t="10553" r="14778" b="4940"/>
          <a:stretch/>
        </p:blipFill>
        <p:spPr>
          <a:xfrm>
            <a:off x="1656094" y="2028917"/>
            <a:ext cx="6684054" cy="42781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6084C4-F3F4-475F-9889-64588970D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35" t="26183" r="37704" b="16462"/>
          <a:stretch/>
        </p:blipFill>
        <p:spPr>
          <a:xfrm>
            <a:off x="8534714" y="2028916"/>
            <a:ext cx="3389538" cy="42781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01D491-D3FC-463C-B58E-B3184C72F5A0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3472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- 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간편로그인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API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사용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 카카오 로그인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API, </a:t>
            </a: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네이버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로그인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API</a:t>
            </a:r>
            <a:endParaRPr lang="ko-KR" altLang="en-US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1419615"/>
            <a:ext cx="36674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-  </a:t>
            </a: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이메일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발송 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 아이디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(</a:t>
            </a: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이메일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)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중복 확인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4238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385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홈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0195D7-6FD3-4180-9D58-D68BFF6256FD}"/>
              </a:ext>
            </a:extLst>
          </p:cNvPr>
          <p:cNvSpPr txBox="1"/>
          <p:nvPr/>
        </p:nvSpPr>
        <p:spPr>
          <a:xfrm>
            <a:off x="329484" y="383968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C9E535-B024-413B-8EB1-FA8099467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2"/>
          <a:stretch/>
        </p:blipFill>
        <p:spPr>
          <a:xfrm>
            <a:off x="1457660" y="1730852"/>
            <a:ext cx="5665515" cy="46890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7F2ED4-9E84-47D6-8D07-1A6B9D5A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691" y="1913668"/>
            <a:ext cx="5053288" cy="450623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8BF00A-EAE5-4D07-956A-807FD7AC550D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739114-D4CA-468E-AD8C-E4860666B881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F32469B-ACB2-4051-B535-F3D468554AFE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E455EB6-0608-4802-AFAF-B9CE8117156C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B3007E-68B7-417B-9D9D-3B0F93106AD2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39583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집들이 인기순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(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스크랩 수 기준으로 조회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최신순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   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(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등록일 기준으로 조회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Q&amp;A         (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등록일 기준으로 조회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702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3510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집들이 홈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6E6FA5-8565-4A48-9DF7-031DC89A6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84"/>
          <a:stretch/>
        </p:blipFill>
        <p:spPr>
          <a:xfrm>
            <a:off x="2223182" y="1707894"/>
            <a:ext cx="8334779" cy="495604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5053ECD-6B36-42B3-A647-2B24F57451FE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A771F73-388B-434B-B56F-43CB629576A8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6C617F2C-E7A5-40AC-AB6A-8CA096D8AAAA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5EA820-6808-4836-9502-D66F9B4D5664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4456B7-1ED5-48A5-A6BA-71C8E51F79BE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3958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조회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집들이 인기순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</a:t>
            </a: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최신순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   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4086024" y="890369"/>
            <a:ext cx="3958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검색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제목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태그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제목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+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태그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6862752" y="894092"/>
            <a:ext cx="3958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페이징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4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개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8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개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12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개씩 보기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7234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4588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집들이 단건조회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711377-06D5-4541-A7F1-C70597A9C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10"/>
          <a:stretch/>
        </p:blipFill>
        <p:spPr>
          <a:xfrm>
            <a:off x="1061338" y="1499616"/>
            <a:ext cx="7335410" cy="47242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0D595A-A1F2-4D26-A1CE-115B0F0CF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" r="3589"/>
          <a:stretch/>
        </p:blipFill>
        <p:spPr>
          <a:xfrm>
            <a:off x="6080759" y="4685901"/>
            <a:ext cx="6035041" cy="123579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9758F06-E9B4-4C27-9926-3194E6C854D5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367997E-1DD4-414D-B0D3-262BAB41C709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DCEB0CB0-2CFB-4662-8FBC-CA4133ECE6F0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286D6A-ABED-4FC1-A8D2-B2EAB0B82382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F9BD9-D48A-45A8-98C8-A9791DFF1920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41878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댓글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(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등록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삭제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페이징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스크랩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마음에 드는 집들이 게시물 저장하여 볼 수 있음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5633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3510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스토어 홈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5F08B9-1E5E-4DA2-838A-B4E6EB070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50"/>
          <a:stretch/>
        </p:blipFill>
        <p:spPr>
          <a:xfrm>
            <a:off x="2290882" y="1590005"/>
            <a:ext cx="8031993" cy="488714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FFF171-8D8D-4BCF-AB91-13064E338825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DA0DD45-7ABE-47EB-88D8-280F4DE1F6BB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D5852BFF-3683-4680-85BA-7F6FAF35AA8C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38C7DF1-C476-45DE-9A20-2EBEE5CE2640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1B6592-12DA-4B14-8B39-3272D58F2146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39583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스토어 인기순 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(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리뷰 수 기준으로 조회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최신순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        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(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등록일 기준으로 조회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카테고리별로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상품 조회 가능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1984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스토어 카테고리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B47C22-D8C9-4F02-AF6E-D55549810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85"/>
          <a:stretch/>
        </p:blipFill>
        <p:spPr>
          <a:xfrm>
            <a:off x="2467387" y="1436116"/>
            <a:ext cx="7669782" cy="506577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2D5C7B-5287-4B89-95F5-C120FA746BE1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C292F70-716B-4848-BCA9-88CEBE6263B4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AA5B808D-5B9F-4F44-AC4A-B8559E44CD87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0E1D1A6-2276-426D-915B-8F0155122271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A24141-A393-4C62-B03F-24115E08A6FB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3958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카테고리별로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상품 조회 가능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제목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태그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제목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+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태그 상품 검색 가능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9490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4588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스토어 단건조회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326D7A-BBE1-420C-86B8-F23B1E35E185}"/>
              </a:ext>
            </a:extLst>
          </p:cNvPr>
          <p:cNvSpPr/>
          <p:nvPr/>
        </p:nvSpPr>
        <p:spPr>
          <a:xfrm>
            <a:off x="5353235" y="4057095"/>
            <a:ext cx="651030" cy="372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E7A095-7DFD-4CD4-8859-619F2591E1A0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6EF4F93-DCCB-475B-A589-5EF022FBF530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A67D7E2F-6FF4-47B3-8701-CA6E6B947C1F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3B81E36-04D5-4601-B7F5-A27AB5EA3119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13F48E-8E59-4949-8B34-EFB1896A3071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53622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상세페이지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옵션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수량 선택에 따른 주문금액 변경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장바구니 이동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97" y="1620624"/>
            <a:ext cx="5692568" cy="42168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r="5301"/>
          <a:stretch/>
        </p:blipFill>
        <p:spPr>
          <a:xfrm>
            <a:off x="6921525" y="2082669"/>
            <a:ext cx="5118467" cy="476231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7266366" y="468493"/>
            <a:ext cx="536222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만족도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리뷰 수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평점 조회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리뷰 등록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수정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삭제 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</a:t>
            </a: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페이징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처리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추천 상품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선택한 상품의 카테고리에 대한 베스트 상품 조회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89705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C95E87-59E7-4269-B559-FC99A916DDB3}"/>
              </a:ext>
            </a:extLst>
          </p:cNvPr>
          <p:cNvSpPr/>
          <p:nvPr/>
        </p:nvSpPr>
        <p:spPr>
          <a:xfrm>
            <a:off x="0" y="2793356"/>
            <a:ext cx="12192000" cy="414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B4738-939D-43F5-A1FA-6001E9453476}"/>
              </a:ext>
            </a:extLst>
          </p:cNvPr>
          <p:cNvSpPr txBox="1"/>
          <p:nvPr/>
        </p:nvSpPr>
        <p:spPr>
          <a:xfrm>
            <a:off x="1082841" y="1443612"/>
            <a:ext cx="3799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INDEX</a:t>
            </a:r>
            <a:endParaRPr kumimoji="0" lang="ko-KR" altLang="en-US" sz="96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D2374-8C24-4EC5-822D-4032FFAFB699}"/>
              </a:ext>
            </a:extLst>
          </p:cNvPr>
          <p:cNvSpPr txBox="1"/>
          <p:nvPr/>
        </p:nvSpPr>
        <p:spPr>
          <a:xfrm>
            <a:off x="1144549" y="4090460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5AC65-978C-43F0-A7FA-66E5C564B7D6}"/>
              </a:ext>
            </a:extLst>
          </p:cNvPr>
          <p:cNvSpPr txBox="1"/>
          <p:nvPr/>
        </p:nvSpPr>
        <p:spPr>
          <a:xfrm>
            <a:off x="1144549" y="4603807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D0920-6286-45B7-A2C8-800F941BF303}"/>
              </a:ext>
            </a:extLst>
          </p:cNvPr>
          <p:cNvSpPr txBox="1"/>
          <p:nvPr/>
        </p:nvSpPr>
        <p:spPr>
          <a:xfrm>
            <a:off x="1144549" y="5117154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F6101-1550-4FA7-9E0F-88665E367405}"/>
              </a:ext>
            </a:extLst>
          </p:cNvPr>
          <p:cNvSpPr txBox="1"/>
          <p:nvPr/>
        </p:nvSpPr>
        <p:spPr>
          <a:xfrm>
            <a:off x="1144549" y="5630501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4F1F1-7193-4350-9017-6465BE6966EC}"/>
              </a:ext>
            </a:extLst>
          </p:cNvPr>
          <p:cNvSpPr txBox="1"/>
          <p:nvPr/>
        </p:nvSpPr>
        <p:spPr>
          <a:xfrm>
            <a:off x="1144549" y="357711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77122-B16E-44AD-AD7D-24A21A88352A}"/>
              </a:ext>
            </a:extLst>
          </p:cNvPr>
          <p:cNvSpPr txBox="1"/>
          <p:nvPr/>
        </p:nvSpPr>
        <p:spPr>
          <a:xfrm>
            <a:off x="1463370" y="4042332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WBS</a:t>
            </a:r>
            <a:endParaRPr kumimoji="0" lang="ko-KR" altLang="en-US" sz="14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84A03-FDAE-4A43-AC02-9D739D54AA7E}"/>
              </a:ext>
            </a:extLst>
          </p:cNvPr>
          <p:cNvSpPr txBox="1"/>
          <p:nvPr/>
        </p:nvSpPr>
        <p:spPr>
          <a:xfrm>
            <a:off x="1463370" y="4555679"/>
            <a:ext cx="19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MVC </a:t>
            </a: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ARCHITECTURE</a:t>
            </a:r>
            <a:endParaRPr kumimoji="0" lang="ko-KR" altLang="en-US" sz="14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0D4F46-48E7-4718-BC91-F8C78CBBDFDE}"/>
              </a:ext>
            </a:extLst>
          </p:cNvPr>
          <p:cNvSpPr txBox="1"/>
          <p:nvPr/>
        </p:nvSpPr>
        <p:spPr>
          <a:xfrm>
            <a:off x="1463370" y="506902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개발환경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D566B8-5DC2-4ED3-A74E-38875217958B}"/>
              </a:ext>
            </a:extLst>
          </p:cNvPr>
          <p:cNvSpPr txBox="1"/>
          <p:nvPr/>
        </p:nvSpPr>
        <p:spPr>
          <a:xfrm>
            <a:off x="1463370" y="558237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요구사항정의서</a:t>
            </a:r>
            <a:endParaRPr kumimoji="0" lang="ko-KR" altLang="en-US" sz="14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0BE7BE-6970-4350-B2A3-A71DCEC886C2}"/>
              </a:ext>
            </a:extLst>
          </p:cNvPr>
          <p:cNvSpPr txBox="1"/>
          <p:nvPr/>
        </p:nvSpPr>
        <p:spPr>
          <a:xfrm>
            <a:off x="1463370" y="3528985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프로젝트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0E2E97-4139-4C83-9756-CD5CFCC2867B}"/>
              </a:ext>
            </a:extLst>
          </p:cNvPr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E1D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613E41-B2A0-4345-B985-FFE34A1C6C13}"/>
              </a:ext>
            </a:extLst>
          </p:cNvPr>
          <p:cNvSpPr txBox="1"/>
          <p:nvPr/>
        </p:nvSpPr>
        <p:spPr>
          <a:xfrm>
            <a:off x="4563458" y="4043123"/>
            <a:ext cx="3032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3D3621-E51A-4CE9-9EF7-750B27B611AB}"/>
              </a:ext>
            </a:extLst>
          </p:cNvPr>
          <p:cNvSpPr txBox="1"/>
          <p:nvPr/>
        </p:nvSpPr>
        <p:spPr>
          <a:xfrm>
            <a:off x="4882279" y="399499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기본설계서</a:t>
            </a:r>
            <a:endParaRPr kumimoji="0" lang="ko-KR" altLang="en-US" sz="14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91815D-EA59-4B1D-B801-60BBF7EC4F8E}"/>
              </a:ext>
            </a:extLst>
          </p:cNvPr>
          <p:cNvSpPr txBox="1"/>
          <p:nvPr/>
        </p:nvSpPr>
        <p:spPr>
          <a:xfrm>
            <a:off x="4563458" y="4557272"/>
            <a:ext cx="3032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571FB-E05D-4397-8A2E-5E6F16219923}"/>
              </a:ext>
            </a:extLst>
          </p:cNvPr>
          <p:cNvSpPr txBox="1"/>
          <p:nvPr/>
        </p:nvSpPr>
        <p:spPr>
          <a:xfrm>
            <a:off x="4882280" y="451147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단위테스트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AF3005-C7E7-4851-AA86-04CA4D69E215}"/>
              </a:ext>
            </a:extLst>
          </p:cNvPr>
          <p:cNvSpPr txBox="1"/>
          <p:nvPr/>
        </p:nvSpPr>
        <p:spPr>
          <a:xfrm>
            <a:off x="4563458" y="5117080"/>
            <a:ext cx="3032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6A0D04-6BAB-485A-81E8-068C62E3DB19}"/>
              </a:ext>
            </a:extLst>
          </p:cNvPr>
          <p:cNvSpPr txBox="1"/>
          <p:nvPr/>
        </p:nvSpPr>
        <p:spPr>
          <a:xfrm>
            <a:off x="4882279" y="506895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화면구성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9C0A9F-8416-4767-8E0D-9391261E3CF5}"/>
              </a:ext>
            </a:extLst>
          </p:cNvPr>
          <p:cNvSpPr txBox="1"/>
          <p:nvPr/>
        </p:nvSpPr>
        <p:spPr>
          <a:xfrm>
            <a:off x="4563382" y="3533773"/>
            <a:ext cx="3032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1A60EE-5D9B-4EE5-9091-19BADDC22515}"/>
              </a:ext>
            </a:extLst>
          </p:cNvPr>
          <p:cNvSpPr txBox="1"/>
          <p:nvPr/>
        </p:nvSpPr>
        <p:spPr>
          <a:xfrm>
            <a:off x="4882203" y="3485645"/>
            <a:ext cx="749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EXERD</a:t>
            </a:r>
            <a:endParaRPr kumimoji="0" lang="ko-KR" altLang="en-US" sz="14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6F302-A814-41E9-8584-BF5B388CC11A}"/>
              </a:ext>
            </a:extLst>
          </p:cNvPr>
          <p:cNvSpPr txBox="1"/>
          <p:nvPr/>
        </p:nvSpPr>
        <p:spPr>
          <a:xfrm>
            <a:off x="4563306" y="5633245"/>
            <a:ext cx="3032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endParaRPr kumimoji="0" lang="ko-KR" altLang="en-US" sz="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789830-E4C1-42D2-B640-C0DDB9D380CE}"/>
              </a:ext>
            </a:extLst>
          </p:cNvPr>
          <p:cNvSpPr txBox="1"/>
          <p:nvPr/>
        </p:nvSpPr>
        <p:spPr>
          <a:xfrm>
            <a:off x="4882127" y="5585117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기능 시연 </a:t>
            </a:r>
            <a:r>
              <a:rPr lang="en-US" altLang="ko-KR" sz="14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Q&amp;A</a:t>
            </a:r>
            <a:endParaRPr kumimoji="0" lang="ko-KR" altLang="en-US" sz="14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24351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433DF090-6F8F-4799-8909-5F5A24963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66"/>
          <a:stretch/>
        </p:blipFill>
        <p:spPr>
          <a:xfrm>
            <a:off x="4254912" y="3882959"/>
            <a:ext cx="7802739" cy="283194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4589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장바구니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C8B3D6-284B-4C81-80B6-B77318B7E215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542A7C-918D-4680-8E27-3FC09687F128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각 삼각형 32">
              <a:extLst>
                <a:ext uri="{FF2B5EF4-FFF2-40B4-BE49-F238E27FC236}">
                  <a16:creationId xmlns:a16="http://schemas.microsoft.com/office/drawing/2014/main" id="{CE24C172-6237-4685-91A2-5078619CD291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4816CA-1A90-4461-B6F3-091F30704DED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5AD7A7-90BF-4F34-B222-952EDCA7E1B6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5362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팝업창을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통한 옵션 변경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옵션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수량 선택에 따른 주문금액 변경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86" y="1345955"/>
            <a:ext cx="7722273" cy="28749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999" y="1162974"/>
            <a:ext cx="3142985" cy="26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385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집들이 등록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4DEBE9-72A8-480B-8003-D84285948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53" y="1282228"/>
            <a:ext cx="10204161" cy="512725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A5010C-D747-4870-8434-5F623AF020B8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4E23418-A22E-473E-8DF4-94E31BCCD505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BF701067-39DD-45A2-B1F7-58866878690D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A013DF4-449C-4F48-9157-DC6A1426BCF7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4DB04A-67B6-4C76-8C45-00A1E0565916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53622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Bold" panose="00000800000000000000" pitchFamily="2" charset="-127"/>
                <a:ea typeface="나눔바른고딕" panose="020B0603020101020101"/>
              </a:rPr>
              <a:t>이미지 업로드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42614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3457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상품등록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18D7046-3323-4B6B-AE24-10724D727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41" y="747981"/>
            <a:ext cx="9611492" cy="588852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E1FF66-84DF-4283-BFB0-5AFE0D5F4795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1E1F6B-7363-450E-864C-D750CBDB17EC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B2DDD006-3DB9-4677-BB62-13D4E532C0E2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BD7A231-8976-4E31-8D46-03FEBEF99EF6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04AF54-0B20-4D6B-A7F5-7C38D85D3B69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64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422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Q&amp;A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목록조회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4F2560-3ADE-4A3F-8682-33BAE8110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65"/>
          <a:stretch/>
        </p:blipFill>
        <p:spPr>
          <a:xfrm>
            <a:off x="2433516" y="1536192"/>
            <a:ext cx="7324968" cy="530724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219623-DC99-41B5-8DB2-80178A8F522E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BE6317B-836A-4D1A-82D5-6F231BF09649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3CA9B33F-1D24-4783-9887-03761C5CA895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650CF63-55EA-4CCE-98AD-F178B71E873A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DF144F-AD75-45CA-BB39-98984825B3CD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53622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최신순으로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조회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제목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태그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제목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+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태그로 검색 가능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pPr marL="171450" indent="-171450">
              <a:buFontTx/>
              <a:buChar char="-"/>
            </a:pP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페이징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처리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1783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3709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Q&amp;A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E3EF0-3A23-49F1-9697-4EAB98DE2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80" y="1307701"/>
            <a:ext cx="10756400" cy="499934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47E151-6454-453B-8335-E58BCCD99DD0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3EFF7C3-5966-4E44-9259-2DD7FB4C1BC2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B872C52D-930F-4C34-AE4B-12885469257D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EE7A64B-43D4-4D81-A3AB-5B7F65BA4C81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51F81-8EED-4E11-9929-F633C2DD731B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28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Q&amp;A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단건조회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723C96-1D14-4B7D-A57A-E84FC5888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1453896" y="1627632"/>
            <a:ext cx="7550952" cy="51703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02AE0B-B6DE-41A9-BA99-2F3A05C85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658" y="3106328"/>
            <a:ext cx="7516342" cy="223141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B186821-804B-450C-B8A3-F4B28E1F4DB3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7F72D9C-746F-4B82-90B2-910F85865614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8DA2F909-E79F-4363-BBDB-19731441F731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D262C85-6DCD-4869-80AB-B4FEBE86F355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EE4088-03BB-4CB5-92BB-E7C2D1A8F4DC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626076-CDEA-40ED-9C73-51EB549472DB}"/>
              </a:ext>
            </a:extLst>
          </p:cNvPr>
          <p:cNvSpPr/>
          <p:nvPr/>
        </p:nvSpPr>
        <p:spPr>
          <a:xfrm>
            <a:off x="1573798" y="884290"/>
            <a:ext cx="41878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댓글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(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등록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삭제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, </a:t>
            </a: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페이징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98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67BD3B4-18CC-4E82-AF7C-B08200C6D755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66753DD-B70F-4196-8F88-FBF6FEDE708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70DF871E-C254-43FC-8340-753FB2C896DA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AD4B32F-A95F-4767-B095-25FAAA11FCE7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13AB18-504E-4DEB-9057-395CEF3614AA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3762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800" b="1" dirty="0" err="1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106" y="1678208"/>
            <a:ext cx="9583980" cy="388293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536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 err="1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마이페이지를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통해 내가 등록한 게시물 확인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108" y="3910390"/>
            <a:ext cx="5770655" cy="267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9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스크랩북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C393F19-5D6D-4FE1-8BC5-39309F446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61" y="1590005"/>
            <a:ext cx="8017593" cy="417169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F51AB2C-1C53-470E-AB39-51F0CA04DBE0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C010FA9-DF7B-407F-BD3C-513F72B795FA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C1006BB9-C939-458B-96F6-86325D6B49B1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F470072-6DBD-4E35-91EF-82ACAA5371E3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36B0F4-4C24-48A2-975D-A6AA94EEC687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1573798" y="884290"/>
            <a:ext cx="536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스크랩을 통해 내가 스크랩한 게시물 확인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2520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6226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화면구성 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회원정보수정</a:t>
            </a: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0A108-110B-4888-8F50-421E175033ED}"/>
              </a:ext>
            </a:extLst>
          </p:cNvPr>
          <p:cNvSpPr txBox="1"/>
          <p:nvPr/>
        </p:nvSpPr>
        <p:spPr>
          <a:xfrm>
            <a:off x="338947" y="331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E227AB-E97F-4863-9F03-6B340FB1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65" y="2542111"/>
            <a:ext cx="8291455" cy="408555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C19815-668C-4103-8490-3D61FC09A650}"/>
              </a:ext>
            </a:extLst>
          </p:cNvPr>
          <p:cNvGrpSpPr/>
          <p:nvPr/>
        </p:nvGrpSpPr>
        <p:grpSpPr>
          <a:xfrm>
            <a:off x="0" y="415360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D6E1A39-E2D4-412C-8679-AEBCE275C314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C9A6BEE9-21F7-4791-AE8F-F1A105124360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323D054-833F-41CB-8C0F-B482B514B986}"/>
              </a:ext>
            </a:extLst>
          </p:cNvPr>
          <p:cNvSpPr txBox="1"/>
          <p:nvPr/>
        </p:nvSpPr>
        <p:spPr>
          <a:xfrm>
            <a:off x="329484" y="418591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59F57-BA2F-4879-9613-8CD03CCC8252}"/>
              </a:ext>
            </a:extLst>
          </p:cNvPr>
          <p:cNvSpPr txBox="1"/>
          <p:nvPr/>
        </p:nvSpPr>
        <p:spPr>
          <a:xfrm>
            <a:off x="339390" y="372907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08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6767236" y="794182"/>
            <a:ext cx="5362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회원등급 트랜잭션 처리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: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오류 발생 시 회원등급 적용 안됨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-&gt;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데이터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rollback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E3C450-8FC7-40BD-890A-0F2A716A96D0}"/>
              </a:ext>
            </a:extLst>
          </p:cNvPr>
          <p:cNvSpPr/>
          <p:nvPr/>
        </p:nvSpPr>
        <p:spPr>
          <a:xfrm>
            <a:off x="1742511" y="788958"/>
            <a:ext cx="53622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회원등급 조건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 1)NEW-&gt;SILVER</a:t>
            </a: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 :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로그인 횟수가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30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회 이상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 2)SILVER-&gt;GOLD</a:t>
            </a: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 :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자신이 작성한 글이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20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회 이상 스크랩 되었을 시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 3)GOLD -&gt; VIP</a:t>
            </a:r>
          </a:p>
          <a:p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   :  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자신이 작성한 글이 </a:t>
            </a:r>
            <a:r>
              <a:rPr lang="en-US" altLang="ko-KR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40</a:t>
            </a:r>
            <a:r>
              <a:rPr lang="ko-KR" altLang="en-US" sz="1400" b="1" dirty="0">
                <a:ln>
                  <a:solidFill>
                    <a:srgbClr val="6C4229">
                      <a:alpha val="0"/>
                    </a:srgbClr>
                  </a:solidFill>
                </a:ln>
                <a:solidFill>
                  <a:srgbClr val="735B59"/>
                </a:solidFill>
                <a:latin typeface="KoPub돋움체 Bold" panose="00000800000000000000" pitchFamily="2" charset="-127"/>
                <a:ea typeface="나눔바른고딕" panose="020B0603020101020101"/>
              </a:rPr>
              <a:t>회 이상 스크랩 되었을 시</a:t>
            </a:r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  <a:p>
            <a:endParaRPr lang="en-US" altLang="ko-KR" sz="1400" b="1" dirty="0">
              <a:ln>
                <a:solidFill>
                  <a:srgbClr val="6C4229">
                    <a:alpha val="0"/>
                  </a:srgbClr>
                </a:solidFill>
              </a:ln>
              <a:solidFill>
                <a:srgbClr val="735B59"/>
              </a:solidFill>
              <a:latin typeface="KoPub돋움체 Bold" panose="00000800000000000000" pitchFamily="2" charset="-127"/>
              <a:ea typeface="나눔바른고딕" panose="020B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08088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C95E87-59E7-4269-B559-FC99A916DDB3}"/>
              </a:ext>
            </a:extLst>
          </p:cNvPr>
          <p:cNvSpPr/>
          <p:nvPr/>
        </p:nvSpPr>
        <p:spPr>
          <a:xfrm>
            <a:off x="1337895" y="2918490"/>
            <a:ext cx="10854105" cy="3939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나눔고딕 ExtraBold" panose="020D0904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B4738-939D-43F5-A1FA-6001E9453476}"/>
              </a:ext>
            </a:extLst>
          </p:cNvPr>
          <p:cNvSpPr txBox="1"/>
          <p:nvPr/>
        </p:nvSpPr>
        <p:spPr>
          <a:xfrm>
            <a:off x="1082841" y="1443612"/>
            <a:ext cx="55419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기능 시연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0E2E97-4139-4C83-9756-CD5CFCC2867B}"/>
              </a:ext>
            </a:extLst>
          </p:cNvPr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E1D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A6A38D-C5A1-4362-9696-DC9E1D772F4B}"/>
              </a:ext>
            </a:extLst>
          </p:cNvPr>
          <p:cNvSpPr txBox="1"/>
          <p:nvPr/>
        </p:nvSpPr>
        <p:spPr>
          <a:xfrm>
            <a:off x="9237345" y="2687763"/>
            <a:ext cx="30604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Q&amp;A</a:t>
            </a:r>
            <a:endParaRPr kumimoji="0" lang="ko-KR" altLang="en-US" sz="96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5689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AC58D-A8DD-466E-A0A3-ACF1C30E64D5}"/>
              </a:ext>
            </a:extLst>
          </p:cNvPr>
          <p:cNvSpPr txBox="1"/>
          <p:nvPr/>
        </p:nvSpPr>
        <p:spPr>
          <a:xfrm>
            <a:off x="1464511" y="170787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프로젝트</a:t>
            </a: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  <a:endParaRPr kumimoji="0" lang="ko-KR" altLang="en-US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37DA46-01CB-47F5-93B0-2070FA061CFD}"/>
              </a:ext>
            </a:extLst>
          </p:cNvPr>
          <p:cNvGrpSpPr/>
          <p:nvPr/>
        </p:nvGrpSpPr>
        <p:grpSpPr>
          <a:xfrm>
            <a:off x="8170976" y="1565769"/>
            <a:ext cx="2070586" cy="2207345"/>
            <a:chOff x="7801987" y="441819"/>
            <a:chExt cx="2070586" cy="22073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A97B8A-4276-433A-898C-9BE6B9ACE82C}"/>
                </a:ext>
              </a:extLst>
            </p:cNvPr>
            <p:cNvSpPr txBox="1"/>
            <p:nvPr/>
          </p:nvSpPr>
          <p:spPr>
            <a:xfrm>
              <a:off x="7858312" y="441819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noFill/>
                  </a:ln>
                  <a:solidFill>
                    <a:srgbClr val="735B59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01</a:t>
              </a:r>
              <a:endPara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735B59"/>
                </a:solidFill>
                <a:effectLst/>
                <a:uLnTx/>
                <a:uFillTx/>
                <a:latin typeface="Impact" panose="020B0806030902050204" pitchFamily="34" charset="0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0E2DB29-142F-4EC6-8132-4AF134C87669}"/>
                </a:ext>
              </a:extLst>
            </p:cNvPr>
            <p:cNvSpPr/>
            <p:nvPr/>
          </p:nvSpPr>
          <p:spPr>
            <a:xfrm>
              <a:off x="7904612" y="1341470"/>
              <a:ext cx="148703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0E705E8-0984-4F57-9A62-F3A38A8277B1}"/>
                </a:ext>
              </a:extLst>
            </p:cNvPr>
            <p:cNvSpPr/>
            <p:nvPr/>
          </p:nvSpPr>
          <p:spPr>
            <a:xfrm>
              <a:off x="8261050" y="1349404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시장성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4F12C46-6EB9-4FD0-A6A1-12AF571506A1}"/>
                </a:ext>
              </a:extLst>
            </p:cNvPr>
            <p:cNvCxnSpPr/>
            <p:nvPr/>
          </p:nvCxnSpPr>
          <p:spPr>
            <a:xfrm>
              <a:off x="7801987" y="2138966"/>
              <a:ext cx="176580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B2E389B-C86A-4E4E-8B69-2B3F65434581}"/>
                </a:ext>
              </a:extLst>
            </p:cNvPr>
            <p:cNvSpPr/>
            <p:nvPr/>
          </p:nvSpPr>
          <p:spPr>
            <a:xfrm>
              <a:off x="8049142" y="2218277"/>
              <a:ext cx="127150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인테리어에 대한 </a:t>
              </a:r>
              <a:endParaRPr lang="en-US" altLang="ko-KR" sz="110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소비자 관심 증대</a:t>
              </a:r>
              <a:endParaRPr kumimoji="0" lang="ko-KR" altLang="en-US" sz="11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06738F4-4F26-448C-9886-47E9B0B3B2DD}"/>
              </a:ext>
            </a:extLst>
          </p:cNvPr>
          <p:cNvGrpSpPr/>
          <p:nvPr/>
        </p:nvGrpSpPr>
        <p:grpSpPr>
          <a:xfrm>
            <a:off x="10247268" y="1565769"/>
            <a:ext cx="2070586" cy="2376622"/>
            <a:chOff x="7801987" y="441819"/>
            <a:chExt cx="2070586" cy="23766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CD34D2-7396-4ABD-9D3E-62C8B5F40289}"/>
                </a:ext>
              </a:extLst>
            </p:cNvPr>
            <p:cNvSpPr txBox="1"/>
            <p:nvPr/>
          </p:nvSpPr>
          <p:spPr>
            <a:xfrm>
              <a:off x="7858312" y="441819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noFill/>
                  </a:ln>
                  <a:solidFill>
                    <a:srgbClr val="E1D6C4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02</a:t>
              </a:r>
              <a:endPara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E1D6C4"/>
                </a:solidFill>
                <a:effectLst/>
                <a:uLnTx/>
                <a:uFillTx/>
                <a:latin typeface="Impact" panose="020B0806030902050204" pitchFamily="34" charset="0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BF3519B-4C92-43BB-96A6-6F96D3068E73}"/>
                </a:ext>
              </a:extLst>
            </p:cNvPr>
            <p:cNvSpPr/>
            <p:nvPr/>
          </p:nvSpPr>
          <p:spPr>
            <a:xfrm>
              <a:off x="7904612" y="1341470"/>
              <a:ext cx="1487038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269900C-E486-43B1-AD97-85EFDAA88FC6}"/>
                </a:ext>
              </a:extLst>
            </p:cNvPr>
            <p:cNvSpPr/>
            <p:nvPr/>
          </p:nvSpPr>
          <p:spPr>
            <a:xfrm>
              <a:off x="8261050" y="1349404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편리성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DE7F751C-D761-4604-9E1B-50631D9859FF}"/>
                </a:ext>
              </a:extLst>
            </p:cNvPr>
            <p:cNvCxnSpPr/>
            <p:nvPr/>
          </p:nvCxnSpPr>
          <p:spPr>
            <a:xfrm>
              <a:off x="7801987" y="2138966"/>
              <a:ext cx="176580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C99AAC3-1D43-4EE5-8412-75318B86A89B}"/>
                </a:ext>
              </a:extLst>
            </p:cNvPr>
            <p:cNvSpPr/>
            <p:nvPr/>
          </p:nvSpPr>
          <p:spPr>
            <a:xfrm>
              <a:off x="7953764" y="2218277"/>
              <a:ext cx="1462260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+mn-cs"/>
                </a:rPr>
                <a:t>여러 사용자가 올린 </a:t>
              </a:r>
              <a:endParaRPr kumimoji="0" lang="en-US" altLang="ko-KR" sz="11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+mn-cs"/>
                </a:rPr>
                <a:t>인테리어 속 제품</a:t>
              </a:r>
              <a:endParaRPr kumimoji="0" lang="en-US" altLang="ko-KR" sz="11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+mn-cs"/>
                </a:rPr>
                <a:t>구매가능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111F604-7F9D-4373-A895-36EDBF956208}"/>
              </a:ext>
            </a:extLst>
          </p:cNvPr>
          <p:cNvGrpSpPr/>
          <p:nvPr/>
        </p:nvGrpSpPr>
        <p:grpSpPr>
          <a:xfrm>
            <a:off x="8030994" y="4121111"/>
            <a:ext cx="2180098" cy="2207345"/>
            <a:chOff x="7692475" y="441819"/>
            <a:chExt cx="2180098" cy="220734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95EEF8-DAC6-4C65-A5CD-137317802900}"/>
                </a:ext>
              </a:extLst>
            </p:cNvPr>
            <p:cNvSpPr txBox="1"/>
            <p:nvPr/>
          </p:nvSpPr>
          <p:spPr>
            <a:xfrm>
              <a:off x="7858312" y="441819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noFill/>
                  </a:ln>
                  <a:solidFill>
                    <a:srgbClr val="AB6F53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03</a:t>
              </a:r>
              <a:endPara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AB6F53"/>
                </a:solidFill>
                <a:effectLst/>
                <a:uLnTx/>
                <a:uFillTx/>
                <a:latin typeface="Impact" panose="020B0806030902050204" pitchFamily="34" charset="0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CFBF307-7BF4-4CA9-AF4C-D25BCFAD2A89}"/>
                </a:ext>
              </a:extLst>
            </p:cNvPr>
            <p:cNvSpPr/>
            <p:nvPr/>
          </p:nvSpPr>
          <p:spPr>
            <a:xfrm>
              <a:off x="7904612" y="1341470"/>
              <a:ext cx="1618420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50FDE2B-5B2B-43AC-8658-41E689934E97}"/>
                </a:ext>
              </a:extLst>
            </p:cNvPr>
            <p:cNvSpPr/>
            <p:nvPr/>
          </p:nvSpPr>
          <p:spPr>
            <a:xfrm>
              <a:off x="8261050" y="1349404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유연성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A06EC6EC-ED20-4379-8D1D-78CF331F4BC1}"/>
                </a:ext>
              </a:extLst>
            </p:cNvPr>
            <p:cNvCxnSpPr/>
            <p:nvPr/>
          </p:nvCxnSpPr>
          <p:spPr>
            <a:xfrm>
              <a:off x="7801987" y="2138966"/>
              <a:ext cx="176580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1BC7D40-CAB1-48F1-AF13-7F4EDD3184F6}"/>
                </a:ext>
              </a:extLst>
            </p:cNvPr>
            <p:cNvSpPr/>
            <p:nvPr/>
          </p:nvSpPr>
          <p:spPr>
            <a:xfrm>
              <a:off x="7692475" y="2218277"/>
              <a:ext cx="198483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+mn-cs"/>
                </a:rPr>
                <a:t>구현할 수 있는 범위 내에서 </a:t>
              </a:r>
              <a:endParaRPr kumimoji="0" lang="en-US" altLang="ko-KR" sz="11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유효한 결과 창출 고려</a:t>
              </a:r>
              <a:endParaRPr kumimoji="0" lang="ko-KR" altLang="en-US" sz="11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52AA97B-E8E3-4738-BEA2-56FB8D55801F}"/>
              </a:ext>
            </a:extLst>
          </p:cNvPr>
          <p:cNvGrpSpPr/>
          <p:nvPr/>
        </p:nvGrpSpPr>
        <p:grpSpPr>
          <a:xfrm>
            <a:off x="10216798" y="4121111"/>
            <a:ext cx="2070586" cy="2545899"/>
            <a:chOff x="7801987" y="441819"/>
            <a:chExt cx="2070586" cy="254589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F16502-8703-44AF-AC30-D57A9FFD1D65}"/>
                </a:ext>
              </a:extLst>
            </p:cNvPr>
            <p:cNvSpPr txBox="1"/>
            <p:nvPr/>
          </p:nvSpPr>
          <p:spPr>
            <a:xfrm>
              <a:off x="7858312" y="441819"/>
              <a:ext cx="201426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500" b="0" i="0" u="none" strike="noStrike" kern="1200" cap="none" spc="0" normalizeH="0" baseline="0" noProof="0" dirty="0">
                  <a:ln>
                    <a:noFill/>
                  </a:ln>
                  <a:solidFill>
                    <a:srgbClr val="BCA698"/>
                  </a:solidFill>
                  <a:effectLst/>
                  <a:uLnTx/>
                  <a:uFillTx/>
                  <a:latin typeface="Impact" panose="020B0806030902050204" pitchFamily="34" charset="0"/>
                  <a:ea typeface="KoPub돋움체 Bold" panose="02020603020101020101" pitchFamily="18" charset="-127"/>
                  <a:cs typeface="+mn-cs"/>
                </a:rPr>
                <a:t>04</a:t>
              </a:r>
              <a:endPara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BCA698"/>
                </a:solidFill>
                <a:effectLst/>
                <a:uLnTx/>
                <a:uFillTx/>
                <a:latin typeface="Impact" panose="020B0806030902050204" pitchFamily="34" charset="0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1FE5D93-BF03-46FD-9337-EB69252ECFF0}"/>
                </a:ext>
              </a:extLst>
            </p:cNvPr>
            <p:cNvSpPr/>
            <p:nvPr/>
          </p:nvSpPr>
          <p:spPr>
            <a:xfrm>
              <a:off x="7904612" y="1341470"/>
              <a:ext cx="1618420" cy="367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58CC99C-4885-459D-A435-88AD6FBB9357}"/>
                </a:ext>
              </a:extLst>
            </p:cNvPr>
            <p:cNvSpPr/>
            <p:nvPr/>
          </p:nvSpPr>
          <p:spPr>
            <a:xfrm>
              <a:off x="8261048" y="1349404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ln>
                    <a:solidFill>
                      <a:prstClr val="black">
                        <a:lumMod val="50000"/>
                        <a:lumOff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차별성</a:t>
              </a:r>
              <a:endParaRPr kumimoji="0" lang="ko-KR" altLang="en-US" sz="1600" b="0" i="0" u="none" strike="noStrike" kern="1200" cap="none" spc="0" normalizeH="0" baseline="0" noProof="0" dirty="0">
                <a:ln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D787DEB-5735-4BE7-BBE5-5846B132BBBF}"/>
                </a:ext>
              </a:extLst>
            </p:cNvPr>
            <p:cNvCxnSpPr/>
            <p:nvPr/>
          </p:nvCxnSpPr>
          <p:spPr>
            <a:xfrm>
              <a:off x="7801987" y="2138966"/>
              <a:ext cx="176580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A3BF0AD-9B17-4B0C-B643-4CB3540A4975}"/>
                </a:ext>
              </a:extLst>
            </p:cNvPr>
            <p:cNvSpPr/>
            <p:nvPr/>
          </p:nvSpPr>
          <p:spPr>
            <a:xfrm>
              <a:off x="7989031" y="2218277"/>
              <a:ext cx="139172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+mn-cs"/>
                </a:rPr>
                <a:t>1) 1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+mn-cs"/>
                </a:rPr>
                <a:t>인가구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+mn-cs"/>
                </a:rPr>
                <a:t> 맞춤형 </a:t>
              </a:r>
              <a:endParaRPr kumimoji="0" lang="en-US" altLang="ko-KR" sz="11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endParaRPr>
            </a:p>
            <a:p>
              <a:pPr marR="0" lvl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UltraLight" panose="00000300000000000000" pitchFamily="2" charset="-127"/>
                  <a:ea typeface="나눔바른고딕 UltraLight" panose="00000300000000000000" pitchFamily="2" charset="-127"/>
                  <a:cs typeface="+mn-cs"/>
                </a:rPr>
                <a:t>인테리어 정보제공</a:t>
              </a:r>
              <a:endParaRPr kumimoji="0" lang="en-US" altLang="ko-KR" sz="11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endParaRPr>
            </a:p>
            <a:p>
              <a:pPr marR="0" lvl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endParaRPr>
            </a:p>
            <a:p>
              <a:pPr marR="0" lvl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2) </a:t>
              </a:r>
              <a:r>
                <a:rPr lang="ko-KR" altLang="en-US" sz="1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회원등급제 운영</a:t>
              </a:r>
              <a:endParaRPr kumimoji="0" lang="ko-KR" altLang="en-US" sz="11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UltraLight" panose="00000300000000000000" pitchFamily="2" charset="-127"/>
                <a:ea typeface="나눔바른고딕 UltraLight" panose="00000300000000000000" pitchFamily="2" charset="-127"/>
                <a:cs typeface="+mn-cs"/>
              </a:endParaRP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8E52C25-A120-4CA4-9B75-32311933C56E}"/>
              </a:ext>
            </a:extLst>
          </p:cNvPr>
          <p:cNvCxnSpPr>
            <a:cxnSpLocks/>
          </p:cNvCxnSpPr>
          <p:nvPr/>
        </p:nvCxnSpPr>
        <p:spPr>
          <a:xfrm>
            <a:off x="8242300" y="1339850"/>
            <a:ext cx="36220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F2A75-7EA4-4EA3-A54E-3F8FB5A1CDC4}"/>
              </a:ext>
            </a:extLst>
          </p:cNvPr>
          <p:cNvSpPr/>
          <p:nvPr/>
        </p:nvSpPr>
        <p:spPr>
          <a:xfrm>
            <a:off x="8140506" y="98124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35B5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선정기준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BE51664-5BC1-4951-BC59-C8E3B44301CA}"/>
              </a:ext>
            </a:extLst>
          </p:cNvPr>
          <p:cNvGrpSpPr/>
          <p:nvPr/>
        </p:nvGrpSpPr>
        <p:grpSpPr>
          <a:xfrm>
            <a:off x="1" y="227390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253DEF1-CC90-4862-A9E7-FFBE8840FF5C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721A1056-FAB1-4041-A181-A33B41D6DD74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7643B27-5054-4F2E-9FC6-65D93173BBA3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FCF2CE-319C-496C-B212-E5DBB4C34D7F}"/>
              </a:ext>
            </a:extLst>
          </p:cNvPr>
          <p:cNvSpPr txBox="1"/>
          <p:nvPr/>
        </p:nvSpPr>
        <p:spPr>
          <a:xfrm>
            <a:off x="319869" y="78562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3" name="그래픽 51">
            <a:extLst>
              <a:ext uri="{FF2B5EF4-FFF2-40B4-BE49-F238E27FC236}">
                <a16:creationId xmlns:a16="http://schemas.microsoft.com/office/drawing/2014/main" id="{39E1CB87-A61D-4CD1-9E58-5CC4806EF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1477" y="1930092"/>
            <a:ext cx="1309674" cy="3835473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D2D88C8F-F124-4F65-A000-212DCFA98249}"/>
              </a:ext>
            </a:extLst>
          </p:cNvPr>
          <p:cNvSpPr/>
          <p:nvPr/>
        </p:nvSpPr>
        <p:spPr>
          <a:xfrm>
            <a:off x="4868090" y="1872519"/>
            <a:ext cx="198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MZ</a:t>
            </a:r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세대의 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주거공간에 대한 관심증대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DD584D3-39F2-4AE0-A04D-CFCDF0C1D3D2}"/>
              </a:ext>
            </a:extLst>
          </p:cNvPr>
          <p:cNvSpPr/>
          <p:nvPr/>
        </p:nvSpPr>
        <p:spPr>
          <a:xfrm>
            <a:off x="1560043" y="1757857"/>
            <a:ext cx="1579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자신을 꾸미고 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r"/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관리하는 성향 증대 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E00A04D-9B62-48F5-9866-AF308C0A5222}"/>
              </a:ext>
            </a:extLst>
          </p:cNvPr>
          <p:cNvSpPr/>
          <p:nvPr/>
        </p:nvSpPr>
        <p:spPr>
          <a:xfrm>
            <a:off x="1355078" y="4121111"/>
            <a:ext cx="1733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개인의 성향과</a:t>
            </a:r>
            <a:r>
              <a:rPr lang="en-US" altLang="ko-KR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취향이 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r"/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담긴 공간 원함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B34A2F8-62DF-498B-9259-35445D90C489}"/>
              </a:ext>
            </a:extLst>
          </p:cNvPr>
          <p:cNvSpPr/>
          <p:nvPr/>
        </p:nvSpPr>
        <p:spPr>
          <a:xfrm>
            <a:off x="5000703" y="4466243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커뮤니티를 통한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1200" dirty="0">
                <a:ln>
                  <a:solidFill>
                    <a:srgbClr val="6C4229">
                      <a:alpha val="0"/>
                    </a:srgb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공감의 삶의 가치를 향유</a:t>
            </a:r>
            <a:endParaRPr lang="en-US" altLang="ko-KR" sz="1200" dirty="0">
              <a:ln>
                <a:solidFill>
                  <a:srgbClr val="6C4229">
                    <a:alpha val="0"/>
                  </a:srgb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FBD4A7D-1177-4B56-8398-3A295D04B540}"/>
              </a:ext>
            </a:extLst>
          </p:cNvPr>
          <p:cNvCxnSpPr>
            <a:cxnSpLocks/>
          </p:cNvCxnSpPr>
          <p:nvPr/>
        </p:nvCxnSpPr>
        <p:spPr>
          <a:xfrm flipV="1">
            <a:off x="4388376" y="2419822"/>
            <a:ext cx="438150" cy="371475"/>
          </a:xfrm>
          <a:prstGeom prst="line">
            <a:avLst/>
          </a:prstGeom>
          <a:ln>
            <a:solidFill>
              <a:srgbClr val="735B59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76B75CC-1513-4255-A5A9-5199309E1F62}"/>
              </a:ext>
            </a:extLst>
          </p:cNvPr>
          <p:cNvCxnSpPr>
            <a:cxnSpLocks/>
          </p:cNvCxnSpPr>
          <p:nvPr/>
        </p:nvCxnSpPr>
        <p:spPr>
          <a:xfrm>
            <a:off x="4536714" y="4237643"/>
            <a:ext cx="345831" cy="228600"/>
          </a:xfrm>
          <a:prstGeom prst="line">
            <a:avLst/>
          </a:prstGeom>
          <a:ln>
            <a:solidFill>
              <a:srgbClr val="735B59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9AE7E22-EC93-4CFE-A0EB-A2C56A0F965D}"/>
              </a:ext>
            </a:extLst>
          </p:cNvPr>
          <p:cNvCxnSpPr>
            <a:cxnSpLocks/>
          </p:cNvCxnSpPr>
          <p:nvPr/>
        </p:nvCxnSpPr>
        <p:spPr>
          <a:xfrm flipV="1">
            <a:off x="3177306" y="3721323"/>
            <a:ext cx="400050" cy="419099"/>
          </a:xfrm>
          <a:prstGeom prst="line">
            <a:avLst/>
          </a:prstGeom>
          <a:ln>
            <a:solidFill>
              <a:srgbClr val="735B59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9B10F09-1F0C-4F97-BDF3-6B5607A0A83C}"/>
              </a:ext>
            </a:extLst>
          </p:cNvPr>
          <p:cNvCxnSpPr>
            <a:cxnSpLocks/>
          </p:cNvCxnSpPr>
          <p:nvPr/>
        </p:nvCxnSpPr>
        <p:spPr>
          <a:xfrm>
            <a:off x="3073540" y="2270022"/>
            <a:ext cx="488310" cy="390796"/>
          </a:xfrm>
          <a:prstGeom prst="line">
            <a:avLst/>
          </a:prstGeom>
          <a:ln>
            <a:solidFill>
              <a:srgbClr val="735B59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43D954F-77C7-42B9-A34C-B4A04E273393}"/>
              </a:ext>
            </a:extLst>
          </p:cNvPr>
          <p:cNvCxnSpPr>
            <a:cxnSpLocks/>
          </p:cNvCxnSpPr>
          <p:nvPr/>
        </p:nvCxnSpPr>
        <p:spPr>
          <a:xfrm>
            <a:off x="1039701" y="1312049"/>
            <a:ext cx="362204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096E7CC-2244-42D8-ACAE-085B24AC8BC9}"/>
              </a:ext>
            </a:extLst>
          </p:cNvPr>
          <p:cNvSpPr/>
          <p:nvPr/>
        </p:nvSpPr>
        <p:spPr>
          <a:xfrm>
            <a:off x="3654057" y="9493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35B5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선정배경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4CBF9E7-BE03-4BE3-8D93-FFC13F441B85}"/>
              </a:ext>
            </a:extLst>
          </p:cNvPr>
          <p:cNvSpPr/>
          <p:nvPr/>
        </p:nvSpPr>
        <p:spPr>
          <a:xfrm>
            <a:off x="9905052" y="-782258"/>
            <a:ext cx="592428" cy="592428"/>
          </a:xfrm>
          <a:prstGeom prst="rect">
            <a:avLst/>
          </a:prstGeom>
          <a:solidFill>
            <a:srgbClr val="BC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7E58B4-A6BC-40FA-94AE-1B275629380B}"/>
              </a:ext>
            </a:extLst>
          </p:cNvPr>
          <p:cNvSpPr/>
          <p:nvPr/>
        </p:nvSpPr>
        <p:spPr>
          <a:xfrm>
            <a:off x="10752312" y="-784042"/>
            <a:ext cx="592428" cy="592428"/>
          </a:xfrm>
          <a:prstGeom prst="rect">
            <a:avLst/>
          </a:prstGeom>
          <a:solidFill>
            <a:srgbClr val="E1D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27D740B-42AA-4968-874B-45F67002B718}"/>
              </a:ext>
            </a:extLst>
          </p:cNvPr>
          <p:cNvSpPr/>
          <p:nvPr/>
        </p:nvSpPr>
        <p:spPr>
          <a:xfrm>
            <a:off x="847260" y="-784042"/>
            <a:ext cx="592428" cy="592428"/>
          </a:xfrm>
          <a:prstGeom prst="rect">
            <a:avLst/>
          </a:prstGeom>
          <a:solidFill>
            <a:srgbClr val="AB6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367DB2-ADFC-4DA6-9089-87B0C05A1C1F}"/>
              </a:ext>
            </a:extLst>
          </p:cNvPr>
          <p:cNvSpPr/>
          <p:nvPr/>
        </p:nvSpPr>
        <p:spPr>
          <a:xfrm>
            <a:off x="0" y="-782258"/>
            <a:ext cx="592428" cy="592428"/>
          </a:xfrm>
          <a:prstGeom prst="rect">
            <a:avLst/>
          </a:prstGeom>
          <a:solidFill>
            <a:srgbClr val="E1D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3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C95E87-59E7-4269-B559-FC99A916DDB3}"/>
              </a:ext>
            </a:extLst>
          </p:cNvPr>
          <p:cNvSpPr/>
          <p:nvPr/>
        </p:nvSpPr>
        <p:spPr>
          <a:xfrm>
            <a:off x="0" y="2851671"/>
            <a:ext cx="10854105" cy="3866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나눔고딕 ExtraBold" panose="020D0904000000000000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0E2E97-4139-4C83-9756-CD5CFCC2867B}"/>
              </a:ext>
            </a:extLst>
          </p:cNvPr>
          <p:cNvSpPr/>
          <p:nvPr/>
        </p:nvSpPr>
        <p:spPr>
          <a:xfrm>
            <a:off x="0" y="6718300"/>
            <a:ext cx="12192000" cy="139700"/>
          </a:xfrm>
          <a:prstGeom prst="rect">
            <a:avLst/>
          </a:prstGeom>
          <a:solidFill>
            <a:srgbClr val="E1D6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BE756B-C13A-4F32-9607-5CFD241DABE6}"/>
              </a:ext>
            </a:extLst>
          </p:cNvPr>
          <p:cNvSpPr txBox="1"/>
          <p:nvPr/>
        </p:nvSpPr>
        <p:spPr>
          <a:xfrm>
            <a:off x="4487972" y="2825508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1354407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AE5768-E9AC-483B-8CF4-D221FB2399D2}"/>
              </a:ext>
            </a:extLst>
          </p:cNvPr>
          <p:cNvGrpSpPr/>
          <p:nvPr/>
        </p:nvGrpSpPr>
        <p:grpSpPr>
          <a:xfrm>
            <a:off x="1" y="725866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11F4ED-1EA5-4953-A823-931C819260C7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EB23A12-55C9-4F9E-A369-C963D1609B8B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3CED3DF-FD3D-4E9F-8168-89F1A8AF5673}"/>
              </a:ext>
            </a:extLst>
          </p:cNvPr>
          <p:cNvSpPr/>
          <p:nvPr/>
        </p:nvSpPr>
        <p:spPr>
          <a:xfrm>
            <a:off x="4030573" y="3369190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KEYWORD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WBS</a:t>
            </a:r>
            <a:endParaRPr kumimoji="0" lang="ko-KR" altLang="en-US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810CE5-5B23-4BFC-BB3E-250C8B9ED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405"/>
            <a:ext cx="12192000" cy="45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3CED3DF-FD3D-4E9F-8168-89F1A8AF5673}"/>
              </a:ext>
            </a:extLst>
          </p:cNvPr>
          <p:cNvSpPr/>
          <p:nvPr/>
        </p:nvSpPr>
        <p:spPr>
          <a:xfrm>
            <a:off x="4030573" y="3369190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KEYWORD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3487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MVC ARCHITECTURE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279996-10A0-45C3-8751-17B4515428C8}"/>
              </a:ext>
            </a:extLst>
          </p:cNvPr>
          <p:cNvGrpSpPr/>
          <p:nvPr/>
        </p:nvGrpSpPr>
        <p:grpSpPr>
          <a:xfrm>
            <a:off x="0" y="1169966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BCB094-A63A-4BCF-B272-80613589BC9A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6955859F-6178-4963-AAE6-2E51CA2FEBD6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9705" y="67952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415CF-74AC-427C-ADB4-9AA3EEB834CE}"/>
              </a:ext>
            </a:extLst>
          </p:cNvPr>
          <p:cNvSpPr txBox="1"/>
          <p:nvPr/>
        </p:nvSpPr>
        <p:spPr>
          <a:xfrm>
            <a:off x="322448" y="1193179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250CEE-EC11-4C94-9E48-DC2A46485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98" y="987298"/>
            <a:ext cx="8799259" cy="587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16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23082" y="122576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19869" y="230892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3CED3DF-FD3D-4E9F-8168-89F1A8AF5673}"/>
              </a:ext>
            </a:extLst>
          </p:cNvPr>
          <p:cNvSpPr/>
          <p:nvPr/>
        </p:nvSpPr>
        <p:spPr>
          <a:xfrm>
            <a:off x="4030573" y="3369190"/>
            <a:ext cx="135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KEYWORD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개발환경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19869" y="75420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9DBD33C-F5A5-4310-BFA3-61CD28847EC2}"/>
              </a:ext>
            </a:extLst>
          </p:cNvPr>
          <p:cNvGrpSpPr/>
          <p:nvPr/>
        </p:nvGrpSpPr>
        <p:grpSpPr>
          <a:xfrm>
            <a:off x="-1131" y="1740310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B94931-C0A4-4EE7-B7A4-B5D9B3162434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61A28023-2D5D-4063-B2D0-C07DED8DD8F5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8620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38CDA-800C-4077-BB0A-C88BA3876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54" y="971074"/>
            <a:ext cx="9591946" cy="55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 정의서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279996-10A0-45C3-8751-17B4515428C8}"/>
              </a:ext>
            </a:extLst>
          </p:cNvPr>
          <p:cNvGrpSpPr/>
          <p:nvPr/>
        </p:nvGrpSpPr>
        <p:grpSpPr>
          <a:xfrm>
            <a:off x="-13630" y="2308922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BCB094-A63A-4BCF-B272-80613589BC9A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6955859F-6178-4963-AAE6-2E51CA2FEBD6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4490D-FEE2-41BC-B60B-41E5E1C17DA7}"/>
              </a:ext>
            </a:extLst>
          </p:cNvPr>
          <p:cNvSpPr txBox="1"/>
          <p:nvPr/>
        </p:nvSpPr>
        <p:spPr>
          <a:xfrm>
            <a:off x="308723" y="233691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95AFE8-A820-4BA9-B138-D060FD01F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05" b="39546"/>
          <a:stretch/>
        </p:blipFill>
        <p:spPr>
          <a:xfrm>
            <a:off x="1368540" y="-2454618"/>
            <a:ext cx="4792559" cy="9115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66BD92-55B9-4377-90E5-25B1D5B30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06"/>
          <a:stretch/>
        </p:blipFill>
        <p:spPr>
          <a:xfrm>
            <a:off x="6573122" y="835678"/>
            <a:ext cx="4781413" cy="384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1315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EXERD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279996-10A0-45C3-8751-17B4515428C8}"/>
              </a:ext>
            </a:extLst>
          </p:cNvPr>
          <p:cNvGrpSpPr/>
          <p:nvPr/>
        </p:nvGrpSpPr>
        <p:grpSpPr>
          <a:xfrm>
            <a:off x="-13627" y="2831310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BCB094-A63A-4BCF-B272-80613589BC9A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6955859F-6178-4963-AAE6-2E51CA2FEBD6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031FB-24B5-44B0-8257-B3C4AE4B3B45}"/>
              </a:ext>
            </a:extLst>
          </p:cNvPr>
          <p:cNvSpPr txBox="1"/>
          <p:nvPr/>
        </p:nvSpPr>
        <p:spPr>
          <a:xfrm>
            <a:off x="308723" y="286362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31B081-6E4F-436E-98E2-6EE09776C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96" y="922769"/>
            <a:ext cx="11064395" cy="47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7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29E10E7-F5DD-438A-8EA7-7CD5FCAB257D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A5C19A-CABB-43DB-B93E-EA82DF1B5E23}"/>
              </a:ext>
            </a:extLst>
          </p:cNvPr>
          <p:cNvSpPr txBox="1"/>
          <p:nvPr/>
        </p:nvSpPr>
        <p:spPr>
          <a:xfrm>
            <a:off x="319869" y="128222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03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2E483-D1EA-4D84-B9E9-77A1ECC7B7E6}"/>
              </a:ext>
            </a:extLst>
          </p:cNvPr>
          <p:cNvSpPr txBox="1"/>
          <p:nvPr/>
        </p:nvSpPr>
        <p:spPr>
          <a:xfrm>
            <a:off x="319869" y="1795575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04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B9705-0311-4B2A-8866-B06E0C5179B5}"/>
              </a:ext>
            </a:extLst>
          </p:cNvPr>
          <p:cNvSpPr txBox="1"/>
          <p:nvPr/>
        </p:nvSpPr>
        <p:spPr>
          <a:xfrm>
            <a:off x="319869" y="25553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01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B3C3C-252E-42EF-BBB0-D906D9F019A8}"/>
              </a:ext>
            </a:extLst>
          </p:cNvPr>
          <p:cNvSpPr txBox="1"/>
          <p:nvPr/>
        </p:nvSpPr>
        <p:spPr>
          <a:xfrm>
            <a:off x="319869" y="7688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656CB-0EB6-4762-8B7B-BB042BD57782}"/>
              </a:ext>
            </a:extLst>
          </p:cNvPr>
          <p:cNvSpPr txBox="1"/>
          <p:nvPr/>
        </p:nvSpPr>
        <p:spPr>
          <a:xfrm>
            <a:off x="1368540" y="11857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735B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기본설계서</a:t>
            </a:r>
            <a:endParaRPr kumimoji="0" lang="ko-KR" altLang="en-US" sz="2800" b="1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735B59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040EE3-8921-4DF9-ABC5-4D076D7BFB0C}"/>
              </a:ext>
            </a:extLst>
          </p:cNvPr>
          <p:cNvSpPr txBox="1"/>
          <p:nvPr/>
        </p:nvSpPr>
        <p:spPr>
          <a:xfrm>
            <a:off x="308723" y="747981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02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2DB5E-8F8A-47D7-9626-55D438034FFC}"/>
              </a:ext>
            </a:extLst>
          </p:cNvPr>
          <p:cNvSpPr txBox="1"/>
          <p:nvPr/>
        </p:nvSpPr>
        <p:spPr>
          <a:xfrm>
            <a:off x="329487" y="22970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05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D2BB36-C26B-4AE6-8880-B6F4C52FDD6E}"/>
              </a:ext>
            </a:extLst>
          </p:cNvPr>
          <p:cNvGrpSpPr/>
          <p:nvPr/>
        </p:nvGrpSpPr>
        <p:grpSpPr>
          <a:xfrm>
            <a:off x="0" y="3300039"/>
            <a:ext cx="1251284" cy="532299"/>
            <a:chOff x="1" y="243503"/>
            <a:chExt cx="1251284" cy="439916"/>
          </a:xfrm>
          <a:solidFill>
            <a:srgbClr val="E1D6C4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1D88D2F-845E-4CAA-B57E-DFD493E8EBC1}"/>
                </a:ext>
              </a:extLst>
            </p:cNvPr>
            <p:cNvSpPr/>
            <p:nvPr/>
          </p:nvSpPr>
          <p:spPr>
            <a:xfrm>
              <a:off x="1" y="243503"/>
              <a:ext cx="1251284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2DF88827-BDED-40E3-BD2D-0E07D4268719}"/>
                </a:ext>
              </a:extLst>
            </p:cNvPr>
            <p:cNvSpPr/>
            <p:nvPr/>
          </p:nvSpPr>
          <p:spPr>
            <a:xfrm rot="5400000">
              <a:off x="1077054" y="510319"/>
              <a:ext cx="136777" cy="209423"/>
            </a:xfrm>
            <a:prstGeom prst="rtTriangle">
              <a:avLst/>
            </a:prstGeom>
            <a:solidFill>
              <a:srgbClr val="BC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50900D-0961-4073-BC8C-4D5DB03A91FE}"/>
              </a:ext>
            </a:extLst>
          </p:cNvPr>
          <p:cNvSpPr txBox="1"/>
          <p:nvPr/>
        </p:nvSpPr>
        <p:spPr>
          <a:xfrm>
            <a:off x="338947" y="279855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06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0195D7-6FD3-4180-9D58-D68BFF6256FD}"/>
              </a:ext>
            </a:extLst>
          </p:cNvPr>
          <p:cNvSpPr txBox="1"/>
          <p:nvPr/>
        </p:nvSpPr>
        <p:spPr>
          <a:xfrm>
            <a:off x="338947" y="334036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07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A0F360-6F9E-41C1-8B9C-C9147076B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4"/>
          <a:stretch/>
        </p:blipFill>
        <p:spPr>
          <a:xfrm>
            <a:off x="1145441" y="1276648"/>
            <a:ext cx="11018280" cy="40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711</Words>
  <Application>Microsoft Office PowerPoint</Application>
  <PresentationFormat>와이드스크린</PresentationFormat>
  <Paragraphs>366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KoPub돋움체 Bold</vt:lpstr>
      <vt:lpstr>KoPub돋움체 Light</vt:lpstr>
      <vt:lpstr>나눔고딕 ExtraBold</vt:lpstr>
      <vt:lpstr>나눔바른고딕</vt:lpstr>
      <vt:lpstr>나눔바른고딕 UltraLight</vt:lpstr>
      <vt:lpstr>맑은 고딕</vt:lpstr>
      <vt:lpstr>Arial</vt:lpstr>
      <vt:lpstr>Impact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Mr. Lim</dc:creator>
  <cp:lastModifiedBy>Mr. Lim</cp:lastModifiedBy>
  <cp:revision>121</cp:revision>
  <dcterms:created xsi:type="dcterms:W3CDTF">2021-05-05T02:08:54Z</dcterms:created>
  <dcterms:modified xsi:type="dcterms:W3CDTF">2021-05-06T03:06:34Z</dcterms:modified>
</cp:coreProperties>
</file>